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小 小说" initials="小" lastIdx="1" clrIdx="0">
    <p:extLst>
      <p:ext uri="{19B8F6BF-5375-455C-9EA6-DF929625EA0E}">
        <p15:presenceInfo xmlns:p15="http://schemas.microsoft.com/office/powerpoint/2012/main" userId="a0ea4bbe0dceb9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8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5:32:35.202" idx="1">
    <p:pos x="10" y="10"/>
    <p:text>dhgh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11C74-EC47-4BE8-A3E3-4CF8D96CC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9E71E8-DED5-480E-92A4-9C685AD10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FBBEBA-47A3-4B8B-A4D0-80CF2E4A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AEF057-FA36-4C82-A791-AD61C49C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ADCF4A-B89F-4B3F-B883-E53B4FCF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10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6542F-9A62-4DC3-BD3A-86FCF6C4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D087A6-906E-4790-8CC8-89CC2A8C9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1568D-F33A-4CA3-97F6-9398FED2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BB1896-29F9-402B-9036-B9F934563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6A360-C2A3-4456-AC28-04C89E83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47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10A8CA7-2050-4C06-83A5-78BA4CC92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214226-7FF4-4B3C-A8B2-A0342C7AD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EB6719-DB27-41C9-8D37-CEE51362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0A4E35-CA24-4F0C-8593-4424FD6F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11A9B0-8370-460C-A663-798D39C0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95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170E3B-A6E2-4B54-91B8-5FB6F654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AC0DC-D093-4C1A-A37C-257345E89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3AA0C-632A-47E1-A6DC-11217C00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4DB067-B71A-472C-9326-5724DA28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600344-8446-46EB-877F-82C76CCE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2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BFC83-7915-4D39-BA33-3687F336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C1D416-21E5-4EED-A6D9-BB7088091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856DF9-BF47-4D2C-853F-898E736DF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B2C58-166F-4839-A5AD-F6615FAA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31242-3588-4440-BF86-39FDCF12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0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86921-FA84-4A4E-B611-D4752D4F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262EB-3F67-496F-BF56-D44EC799B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450FE4-390D-495D-B151-86BB5203B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FFB25C-1B24-4B7F-8897-EB44D113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F3560C-0A5C-45DE-B48C-DD9803DF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F164EC-2DF5-4F85-A23C-D3811A1B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1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AE6A1-0375-48D9-BB7D-345AD165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BD4099-5310-4388-B352-FEF29C7F4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9B7571-57E8-4597-B228-77E32F3E0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7AA57B-0D36-43C3-AFF0-8F78958B5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C1D617-6401-4EE6-BA89-7CB5C72FC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556EC2-A62A-4691-B7FC-0ECFC6C9D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3B1689-4E2E-4747-8F89-E9C13EBE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293C872-A808-4E56-9FEE-B2EA386D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99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A24F3-A4FA-4B3D-95EF-40E07C22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60A8B7-9E64-476E-966D-9990CD73C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7725B1-8602-461C-A352-FBE647AD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6524EB-379B-4A2E-B449-61E6C3B4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6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C79A92-3F2D-45D9-8C93-388C24942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9E35FA-5B4B-49DB-8F2B-661541637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0A7684-7FA0-4A78-985E-D8055FFB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50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606DF-EA02-477D-AE28-EE079AB3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2E52A-8000-471E-8692-1AAD3EA6C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8E6418-033C-4588-B5B3-7AEE787AD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B658DF-B3AE-4380-B358-0B6F1AFC1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7A728C-562C-468F-8969-E46269FA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452F9-19F7-4ED9-A1F4-3BB966F7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0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F9470-579A-4DA6-A0C8-6CF2B773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89EE90-1C9C-4FEC-8CB9-E5DD39FBB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33B4B6-4D89-43E7-9809-6367DC862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00B16B-5FB4-451F-96A9-E38B2EFB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F14668-9BD4-472C-96EE-23D07B364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D50890-6EE5-4EEA-9758-05F2E16B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38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21D32C-4BDF-4926-80AC-41549D7E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E8E3DB-F84C-497D-8409-DC55FF8F4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BD0BD-6C7A-4E6A-804A-0AB2C10FB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99222-4BFF-43E4-8CCF-84D0308C11E7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A55A6C-EA90-45AB-9322-F2B315814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D70557-582B-41B7-A75C-FB48157C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35D3A-37FF-47AF-868F-57A9C6049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15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34CB95-435D-4E37-A1AB-0AE7B7948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17" y="0"/>
            <a:ext cx="529064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19FA21-8CAC-40CA-B852-54F8B5912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62" y="0"/>
            <a:ext cx="5435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3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047B6E-A461-4613-B7D3-2A174CBD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8" y="0"/>
            <a:ext cx="515633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F74DC9-2CD0-497F-AD92-78342696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56" y="0"/>
            <a:ext cx="5558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8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35C19B-8C08-4379-89FD-4DB7A8BC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1" y="0"/>
            <a:ext cx="5390445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3DD002-4F56-41E1-931A-65473C96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26" y="0"/>
            <a:ext cx="5734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7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D556F7-BB45-4729-B3BB-E99921B2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68" y="0"/>
            <a:ext cx="524395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C652CB-1369-4E7D-B66B-29856F8B1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07" y="0"/>
            <a:ext cx="5433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DE1ABD-17EC-400A-A58B-D70F4FD8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96" y="0"/>
            <a:ext cx="505690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2D2320-8D41-4A86-8F45-51845906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99" y="0"/>
            <a:ext cx="4647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4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9D24B8-ACD6-41D6-AADD-D2AC93E6C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08" y="0"/>
            <a:ext cx="788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8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551144-D470-4B12-A235-8427E636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477" y="0"/>
            <a:ext cx="698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96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7E768F-BCA3-4033-BF27-1794F37F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290339"/>
            <a:ext cx="7544853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13567C-B499-426A-A717-0BDA866F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78" y="85258"/>
            <a:ext cx="7649643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3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7481A3-328C-4E8A-BCBE-E49F5650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071233"/>
            <a:ext cx="6687483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3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6BE786-C0B2-4F7D-A597-814E533BF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0"/>
          <a:stretch/>
        </p:blipFill>
        <p:spPr>
          <a:xfrm>
            <a:off x="1666257" y="276884"/>
            <a:ext cx="8859486" cy="63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2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AB024D-8F55-41F1-9D2F-62EA3A9D3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1" y="0"/>
            <a:ext cx="519827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148837-AAB6-4AC2-B187-A66A86A61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61" y="0"/>
            <a:ext cx="5514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7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034DDD-A303-4E13-AF7F-B99EF9AF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14" y="0"/>
            <a:ext cx="6625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9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C68F18-A7A2-46FC-B4D7-0F39E665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9" y="0"/>
            <a:ext cx="529064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6B9F6B-F5AA-4D31-B8E3-9D0AD485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3" y="0"/>
            <a:ext cx="5226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2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037F2E-0E4A-42F6-A645-050045022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2" y="0"/>
            <a:ext cx="573984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27B8BB-B68A-4CEA-B9DB-AE3E53618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09" y="0"/>
            <a:ext cx="4901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98B17-2F88-4728-9109-840D046D2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0"/>
            <a:ext cx="553597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682301-7192-43B5-B347-390CCD872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99" y="0"/>
            <a:ext cx="491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47A100-97FF-4F6A-A910-72482181A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7" y="0"/>
            <a:ext cx="4852507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20EB26-9D02-4A15-A5DA-0482855A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04" y="0"/>
            <a:ext cx="46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2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DE829B-94AD-41C9-B18E-5380D87C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0" y="0"/>
            <a:ext cx="461126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185ADE-6721-4C64-A385-FDB15FB4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49" y="1824335"/>
            <a:ext cx="6458851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3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9CCE02-34C2-4388-8A67-3E97FFD9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71" y="0"/>
            <a:ext cx="471434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4C7EF1-17A1-4342-A471-72101445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49" y="0"/>
            <a:ext cx="4576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0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F1BD98-E257-4F00-9F2D-32E72F5D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5" y="0"/>
            <a:ext cx="44959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483A4B-CECC-4A2A-B526-CA67C25D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25" y="1316409"/>
            <a:ext cx="6830378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5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小说</dc:creator>
  <cp:lastModifiedBy>小 小说</cp:lastModifiedBy>
  <cp:revision>9</cp:revision>
  <dcterms:created xsi:type="dcterms:W3CDTF">2023-02-16T07:10:54Z</dcterms:created>
  <dcterms:modified xsi:type="dcterms:W3CDTF">2023-02-16T08:12:42Z</dcterms:modified>
</cp:coreProperties>
</file>